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sldIdLst>
    <p:sldId id="1002" r:id="rId5"/>
    <p:sldId id="1005" r:id="rId6"/>
    <p:sldId id="297" r:id="rId7"/>
    <p:sldId id="269" r:id="rId8"/>
    <p:sldId id="268" r:id="rId9"/>
    <p:sldId id="270" r:id="rId10"/>
    <p:sldId id="1012" r:id="rId11"/>
    <p:sldId id="1013" r:id="rId12"/>
    <p:sldId id="1003" r:id="rId13"/>
    <p:sldId id="1004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hyperlink" Target="file:///D:\&#22823;&#19987;&#25945;&#23398;\&#35299;&#21078;&#29983;&#29702;\&#23615;&#30340;&#29983;&#25104;.mp4" TargetMode="Externa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